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576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825C-4FA4-30D5-204F-5D9A818EC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65F8-83CA-550E-B450-2276DEC20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FAB8F-425D-0FB2-B33E-C56C3B29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F91CF-B8A7-3610-AB99-B01F0503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68954-7C58-6502-5A1F-AC195ACD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8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EE27-72BA-D634-5D35-3870EDBE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50293-B64A-B6E7-CB14-FA39A7CA9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318CE-506D-5D8B-B32B-25BC00DC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C4876-91CC-DA2F-975C-F847AA93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9AE0E-F711-C270-D645-65A61BA1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2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515EE-8027-837C-137A-9944C17FD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69553-A8F1-7E0D-DCF2-6E5F95209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834B0-354F-0880-E25A-0747919A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B5916-9152-1AB0-D4D9-C8162D54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5C1E7-8A42-BD52-5C93-A9D8649E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9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9325-EAE6-3284-F33D-20ECCC23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576A-17AA-51B3-987E-EFC621AEA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45352-77CD-CE68-B899-E5227405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A9A99-CD02-FF54-91A0-34C68AB9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A92FA-DC3B-EDE1-89F1-13F700F1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6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AA61E-CBB2-1DBE-21EA-496B791D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8369C-7458-4BA6-3F35-182B03ACC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B5DEC-A32D-4D8A-4163-7AB7F3DAD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3EC78-C664-79DE-7A89-0026E088A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24E3A-C495-A3E4-0322-0C584FF3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7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692D-0505-1BE6-710C-48A7E630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35FB-8C9C-3B2B-DE58-5410AAE34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A8E22-0E2B-8A2B-1AF8-EB3AA9EEB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B5FF8-CC33-80E6-494F-EB5F6E1C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A9393-8111-813F-C3EE-B87261D1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D676B-64E4-C8E1-AAC5-815D1CA7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1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C91D-18EA-845F-C24D-E74DA0F5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5F38E-9602-8013-2D5F-015A45B66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6FFE7-17EE-9E11-EFBC-3E1A3EA7D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F837A-62A1-F302-2FE7-73744D7FDB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85CE9F-AFB8-3BB9-CFB8-1C0E03685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F66A57-C3C5-FE2D-71F3-A4AF1F75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6B08F-7156-9C41-8A6F-E92EB177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470F2-C389-B19B-C166-4CAE4271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6AD1-3C33-4A34-BD28-1F066C51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E0781C-A0F2-B923-6846-DAF17DB4A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12A29-B365-1524-6F0A-E12F5279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18A20-A4F8-E4BC-F35B-5D1EEB07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4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4FB0C1-3828-9EA9-31A0-FFB3A8A99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AEF84A-3A50-4A79-2210-83529930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9A6BA-FB25-F32C-1974-3467169A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1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A591-0867-3F3E-DE64-83DE1F07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83D5-C41B-0ACE-270A-C92A3BDA0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083A3-698E-AA3E-BF9F-F0C94EB5D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D296C-B223-2F12-9EB2-2B56AD6F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36943-E5E9-315C-E648-5CCC2357A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D9879-AA5E-435C-0DAE-61959969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4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DDCDE-798E-3F18-A00A-0DA380A2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5CFFDC-054C-26E0-3273-A7954F24E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F42B-E9C0-F9CD-BE4E-F175392A3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BB01F-D1B7-3084-AC22-7AC9840D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A21FF-B458-3518-6B16-91E96E52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7A502-968F-16E5-76D2-93510D86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C22790-92ED-715F-3CDD-39437265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3C9C2-C925-6D2F-F442-576572A9F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52DD2-0C22-28F1-48FF-F610931D6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1514A-B55E-4D22-B00F-6ED0CA6BA22C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53BC4-8F89-C94E-EA8C-DBA25FA79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7853-5EDC-C5D1-ED9A-99554E58D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5FA7F2-5021-4651-BE12-83CE9B244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9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device on a white surface&#10;&#10;Description automatically generated">
            <a:extLst>
              <a:ext uri="{FF2B5EF4-FFF2-40B4-BE49-F238E27FC236}">
                <a16:creationId xmlns:a16="http://schemas.microsoft.com/office/drawing/2014/main" id="{FC573F17-D7D3-6D36-8AEF-56F7DBA13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3" t="32941" r="22622" b="28922"/>
          <a:stretch/>
        </p:blipFill>
        <p:spPr>
          <a:xfrm>
            <a:off x="1344705" y="813547"/>
            <a:ext cx="5419165" cy="2615453"/>
          </a:xfrm>
          <a:prstGeom prst="rect">
            <a:avLst/>
          </a:prstGeom>
        </p:spPr>
      </p:pic>
      <p:pic>
        <p:nvPicPr>
          <p:cNvPr id="7" name="Picture 6" descr="A black and white device with a black and white wire in it&#10;&#10;Description automatically generated">
            <a:extLst>
              <a:ext uri="{FF2B5EF4-FFF2-40B4-BE49-F238E27FC236}">
                <a16:creationId xmlns:a16="http://schemas.microsoft.com/office/drawing/2014/main" id="{F45A6861-F998-F909-D9A5-2BAAC56BE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0" t="31773" r="21631" b="31631"/>
          <a:stretch/>
        </p:blipFill>
        <p:spPr>
          <a:xfrm>
            <a:off x="1344704" y="3638581"/>
            <a:ext cx="5419165" cy="28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A56CE50-5A98-DD0A-34EA-1AEE75BAE49A}"/>
              </a:ext>
            </a:extLst>
          </p:cNvPr>
          <p:cNvGrpSpPr/>
          <p:nvPr/>
        </p:nvGrpSpPr>
        <p:grpSpPr>
          <a:xfrm>
            <a:off x="2116229" y="1409090"/>
            <a:ext cx="7721836" cy="4020144"/>
            <a:chOff x="2116229" y="1409090"/>
            <a:chExt cx="7721836" cy="4020144"/>
          </a:xfrm>
        </p:grpSpPr>
        <p:pic>
          <p:nvPicPr>
            <p:cNvPr id="4" name="Picture 3" descr="A black and white device with a black and white wire in it&#10;&#10;Description automatically generated">
              <a:extLst>
                <a:ext uri="{FF2B5EF4-FFF2-40B4-BE49-F238E27FC236}">
                  <a16:creationId xmlns:a16="http://schemas.microsoft.com/office/drawing/2014/main" id="{C3417744-0A00-BB73-F868-0DD8076AA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0" t="31773" r="21631" b="31631"/>
            <a:stretch/>
          </p:blipFill>
          <p:spPr>
            <a:xfrm>
              <a:off x="2116229" y="1428765"/>
              <a:ext cx="7721836" cy="400046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3863E3-78C4-8245-A3E0-A63CDB37D326}"/>
                </a:ext>
              </a:extLst>
            </p:cNvPr>
            <p:cNvSpPr/>
            <p:nvPr/>
          </p:nvSpPr>
          <p:spPr>
            <a:xfrm>
              <a:off x="3821144" y="3221441"/>
              <a:ext cx="1884362" cy="5873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EB31B-7BD3-1178-09C7-DCE83FA69FC3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4289395" y="1778422"/>
              <a:ext cx="467579" cy="2314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E13C1A-7394-BECC-D875-2C660D83ED28}"/>
                </a:ext>
              </a:extLst>
            </p:cNvPr>
            <p:cNvSpPr txBox="1"/>
            <p:nvPr/>
          </p:nvSpPr>
          <p:spPr>
            <a:xfrm>
              <a:off x="4064824" y="1409090"/>
              <a:ext cx="1384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Light Pipe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734095E-D787-5AC7-B7CE-C29E88C3C3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2317" y="1964659"/>
              <a:ext cx="0" cy="6070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6F4E2B-EA5C-2895-624A-6311FF612108}"/>
                </a:ext>
              </a:extLst>
            </p:cNvPr>
            <p:cNvSpPr txBox="1"/>
            <p:nvPr/>
          </p:nvSpPr>
          <p:spPr>
            <a:xfrm>
              <a:off x="7638943" y="1581171"/>
              <a:ext cx="204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iPhone 14 Pro Max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B92EBB-B818-0BB4-61AC-E0D27C8FB171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657991" y="4182528"/>
              <a:ext cx="261144" cy="8612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EC373B-DEEC-7344-9179-DD24AAB0A4FE}"/>
                </a:ext>
              </a:extLst>
            </p:cNvPr>
            <p:cNvSpPr txBox="1"/>
            <p:nvPr/>
          </p:nvSpPr>
          <p:spPr>
            <a:xfrm>
              <a:off x="2814236" y="5043761"/>
              <a:ext cx="1687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Optical System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2D89AC-13E7-78B9-AA63-ED03A203B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35706" y="4092760"/>
              <a:ext cx="165099" cy="92470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C351D5-CE85-8754-C877-41602CA837F1}"/>
                </a:ext>
              </a:extLst>
            </p:cNvPr>
            <p:cNvSpPr txBox="1"/>
            <p:nvPr/>
          </p:nvSpPr>
          <p:spPr>
            <a:xfrm>
              <a:off x="5382449" y="5043761"/>
              <a:ext cx="1636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Slide Holder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06ED72-B20F-D978-C93F-C004FA3CEA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8677" y="3923170"/>
              <a:ext cx="602323" cy="11367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6323D1-3383-DD07-1D7F-8A157BF34DB3}"/>
                </a:ext>
              </a:extLst>
            </p:cNvPr>
            <p:cNvSpPr txBox="1"/>
            <p:nvPr/>
          </p:nvSpPr>
          <p:spPr>
            <a:xfrm>
              <a:off x="7472574" y="5043761"/>
              <a:ext cx="1384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Housing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6AC538-28C2-925D-2EF6-D93505D02819}"/>
                </a:ext>
              </a:extLst>
            </p:cNvPr>
            <p:cNvSpPr/>
            <p:nvPr/>
          </p:nvSpPr>
          <p:spPr>
            <a:xfrm>
              <a:off x="6573869" y="3260151"/>
              <a:ext cx="385731" cy="454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B56E39-B4DC-5C0B-F83B-2390AD4414D0}"/>
                </a:ext>
              </a:extLst>
            </p:cNvPr>
            <p:cNvCxnSpPr>
              <a:cxnSpLocks/>
            </p:cNvCxnSpPr>
            <p:nvPr/>
          </p:nvCxnSpPr>
          <p:spPr>
            <a:xfrm>
              <a:off x="6769100" y="1778422"/>
              <a:ext cx="190500" cy="148172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06C770-8980-9CDF-AA61-D7F6183C0CB6}"/>
                </a:ext>
              </a:extLst>
            </p:cNvPr>
            <p:cNvSpPr txBox="1"/>
            <p:nvPr/>
          </p:nvSpPr>
          <p:spPr>
            <a:xfrm>
              <a:off x="5846357" y="1418928"/>
              <a:ext cx="1384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Ball Lens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60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9FE1598-73D6-1A93-976C-8E7F3B5B4D2A}"/>
              </a:ext>
            </a:extLst>
          </p:cNvPr>
          <p:cNvGrpSpPr/>
          <p:nvPr/>
        </p:nvGrpSpPr>
        <p:grpSpPr>
          <a:xfrm>
            <a:off x="1854739" y="888460"/>
            <a:ext cx="8220667" cy="4572000"/>
            <a:chOff x="1854739" y="888460"/>
            <a:chExt cx="8220667" cy="4572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6BE2586-EA73-66FA-0020-40919034E9B7}"/>
                </a:ext>
              </a:extLst>
            </p:cNvPr>
            <p:cNvGrpSpPr/>
            <p:nvPr/>
          </p:nvGrpSpPr>
          <p:grpSpPr>
            <a:xfrm>
              <a:off x="2263301" y="888460"/>
              <a:ext cx="7812105" cy="4572000"/>
              <a:chOff x="2347608" y="881975"/>
              <a:chExt cx="7812105" cy="45720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1FA0A3D-96FD-B40E-2576-507AE286A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89726" y="881975"/>
                <a:ext cx="3569987" cy="45720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E35936D-52AF-1C8F-C603-C72161B17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7608" y="881975"/>
                <a:ext cx="3336863" cy="4572000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AA3A46D-E6E1-FC30-3BDF-9D1638499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468" t="9976" r="3143" b="6371"/>
            <a:stretch/>
          </p:blipFill>
          <p:spPr>
            <a:xfrm>
              <a:off x="1854739" y="938779"/>
              <a:ext cx="1420239" cy="1548381"/>
            </a:xfrm>
            <a:prstGeom prst="rect">
              <a:avLst/>
            </a:prstGeom>
          </p:spPr>
        </p:pic>
        <p:pic>
          <p:nvPicPr>
            <p:cNvPr id="3074" name="Picture 2" descr="OnePlus 9 5G LE2110 128GB 8GB RAM Factory Unlocked (GSM Only | No CDMA) China Version Winter Mist Purple">
              <a:extLst>
                <a:ext uri="{FF2B5EF4-FFF2-40B4-BE49-F238E27FC236}">
                  <a16:creationId xmlns:a16="http://schemas.microsoft.com/office/drawing/2014/main" id="{7997FBFE-E1B3-ECC1-A0FB-818F1ADE9F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55" t="5957" r="51973" b="66147"/>
            <a:stretch/>
          </p:blipFill>
          <p:spPr bwMode="auto">
            <a:xfrm>
              <a:off x="6505419" y="1024508"/>
              <a:ext cx="1020018" cy="1738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B66EA4-AF58-85D6-E710-F2C0738E375C}"/>
                </a:ext>
              </a:extLst>
            </p:cNvPr>
            <p:cNvCxnSpPr>
              <a:cxnSpLocks/>
            </p:cNvCxnSpPr>
            <p:nvPr/>
          </p:nvCxnSpPr>
          <p:spPr>
            <a:xfrm>
              <a:off x="2263301" y="1807783"/>
              <a:ext cx="2237363" cy="24799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CB61F5-F9AA-8EF7-C397-2B7CE7DDA469}"/>
                </a:ext>
              </a:extLst>
            </p:cNvPr>
            <p:cNvCxnSpPr>
              <a:cxnSpLocks/>
            </p:cNvCxnSpPr>
            <p:nvPr/>
          </p:nvCxnSpPr>
          <p:spPr>
            <a:xfrm>
              <a:off x="2263300" y="2289483"/>
              <a:ext cx="2237364" cy="5812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2FAA55-6EA3-C115-3473-4E3A1EA71D84}"/>
                </a:ext>
              </a:extLst>
            </p:cNvPr>
            <p:cNvCxnSpPr>
              <a:cxnSpLocks/>
            </p:cNvCxnSpPr>
            <p:nvPr/>
          </p:nvCxnSpPr>
          <p:spPr>
            <a:xfrm>
              <a:off x="2895599" y="1125285"/>
              <a:ext cx="950120" cy="14654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73C557-91BD-2C5F-D227-949A3D2EC422}"/>
                </a:ext>
              </a:extLst>
            </p:cNvPr>
            <p:cNvCxnSpPr>
              <a:cxnSpLocks/>
            </p:cNvCxnSpPr>
            <p:nvPr/>
          </p:nvCxnSpPr>
          <p:spPr>
            <a:xfrm>
              <a:off x="2867024" y="1358989"/>
              <a:ext cx="978695" cy="14358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8225587-D538-8105-1B31-5330641EFAE7}"/>
                </a:ext>
              </a:extLst>
            </p:cNvPr>
            <p:cNvCxnSpPr>
              <a:cxnSpLocks/>
            </p:cNvCxnSpPr>
            <p:nvPr/>
          </p:nvCxnSpPr>
          <p:spPr>
            <a:xfrm>
              <a:off x="6898481" y="1869281"/>
              <a:ext cx="2015433" cy="594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1F4E9D0-5080-8A7F-18B5-67704C6E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8481" y="2220609"/>
              <a:ext cx="2015433" cy="45849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617267-A283-67D7-17AB-7A6425DB8CD1}"/>
                </a:ext>
              </a:extLst>
            </p:cNvPr>
            <p:cNvCxnSpPr>
              <a:cxnSpLocks/>
            </p:cNvCxnSpPr>
            <p:nvPr/>
          </p:nvCxnSpPr>
          <p:spPr>
            <a:xfrm>
              <a:off x="7269956" y="1650206"/>
              <a:ext cx="1200150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CB0919-1093-7A1C-106B-054197E0F561}"/>
                </a:ext>
              </a:extLst>
            </p:cNvPr>
            <p:cNvCxnSpPr>
              <a:cxnSpLocks/>
            </p:cNvCxnSpPr>
            <p:nvPr/>
          </p:nvCxnSpPr>
          <p:spPr>
            <a:xfrm>
              <a:off x="7269956" y="1807783"/>
              <a:ext cx="1200150" cy="614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3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832A1E-4AF5-AF0D-EB00-8704C554A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4" t="4036" r="7491"/>
          <a:stretch/>
        </p:blipFill>
        <p:spPr>
          <a:xfrm>
            <a:off x="2505075" y="1257300"/>
            <a:ext cx="6172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9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F9C787-3928-A5C8-37C3-1A2C21B5244C}"/>
              </a:ext>
            </a:extLst>
          </p:cNvPr>
          <p:cNvGrpSpPr/>
          <p:nvPr/>
        </p:nvGrpSpPr>
        <p:grpSpPr>
          <a:xfrm>
            <a:off x="4565311" y="147586"/>
            <a:ext cx="3657600" cy="8610600"/>
            <a:chOff x="4565311" y="147586"/>
            <a:chExt cx="3657600" cy="8610600"/>
          </a:xfrm>
        </p:grpSpPr>
        <p:pic>
          <p:nvPicPr>
            <p:cNvPr id="5" name="Picture 4" descr="A circle with red circles&#10;&#10;Description automatically generated">
              <a:extLst>
                <a:ext uri="{FF2B5EF4-FFF2-40B4-BE49-F238E27FC236}">
                  <a16:creationId xmlns:a16="http://schemas.microsoft.com/office/drawing/2014/main" id="{6F33DC68-DF54-E00E-A8E1-29886FABA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2511" y="6014986"/>
              <a:ext cx="2743200" cy="2743200"/>
            </a:xfrm>
            <a:prstGeom prst="rect">
              <a:avLst/>
            </a:prstGeom>
          </p:spPr>
        </p:pic>
        <p:pic>
          <p:nvPicPr>
            <p:cNvPr id="7" name="Picture 6" descr="A white circle with bubbles&#10;&#10;Description automatically generated">
              <a:extLst>
                <a:ext uri="{FF2B5EF4-FFF2-40B4-BE49-F238E27FC236}">
                  <a16:creationId xmlns:a16="http://schemas.microsoft.com/office/drawing/2014/main" id="{943B13C5-B98E-13B7-331F-7C5F3A89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311" y="147586"/>
              <a:ext cx="3657600" cy="2743200"/>
            </a:xfrm>
            <a:prstGeom prst="rect">
              <a:avLst/>
            </a:prstGeom>
          </p:spPr>
        </p:pic>
        <p:pic>
          <p:nvPicPr>
            <p:cNvPr id="9" name="Picture 8" descr="A close-up of a white circle&#10;&#10;Description automatically generated">
              <a:extLst>
                <a:ext uri="{FF2B5EF4-FFF2-40B4-BE49-F238E27FC236}">
                  <a16:creationId xmlns:a16="http://schemas.microsoft.com/office/drawing/2014/main" id="{62D1E808-28AD-120E-0BB1-0682A622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2511" y="3081286"/>
              <a:ext cx="27432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179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87E74427-A04F-36EA-651D-78F0C0463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6" t="42215" r="47836" b="52647"/>
          <a:stretch/>
        </p:blipFill>
        <p:spPr>
          <a:xfrm>
            <a:off x="5032490" y="2144564"/>
            <a:ext cx="1611712" cy="16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6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13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Song, Kefan</dc:creator>
  <cp:lastModifiedBy>Song, Kefan</cp:lastModifiedBy>
  <cp:revision>1</cp:revision>
  <dcterms:created xsi:type="dcterms:W3CDTF">2024-07-01T15:36:48Z</dcterms:created>
  <dcterms:modified xsi:type="dcterms:W3CDTF">2024-07-02T03:06:33Z</dcterms:modified>
</cp:coreProperties>
</file>